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1898977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615780" y="385188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68" y="2585669"/>
            <a:ext cx="1812802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968" y="2889345"/>
            <a:ext cx="1586487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15780" y="385188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68" y="2585669"/>
            <a:ext cx="1812802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968" y="2889345"/>
            <a:ext cx="1586487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88" y="2744165"/>
            <a:ext cx="1723648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739" y="2290011"/>
            <a:ext cx="1232156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5780" y="385188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88" y="2744165"/>
            <a:ext cx="1723648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739" y="2290011"/>
            <a:ext cx="1232156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26" y="2399741"/>
            <a:ext cx="1097282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580" y="2320491"/>
            <a:ext cx="1501905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5780" y="385188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26" y="2399741"/>
            <a:ext cx="1097282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580" y="2320491"/>
            <a:ext cx="1501905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27" y="2195523"/>
            <a:ext cx="1632207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085" y="2180283"/>
            <a:ext cx="1931674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5780" y="385188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27" y="2195523"/>
            <a:ext cx="1632207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085" y="2180283"/>
            <a:ext cx="1931674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96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076" y="505797"/>
            <a:ext cx="4791466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912" y="1482684"/>
            <a:ext cx="4960630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7726" y="2569706"/>
            <a:ext cx="4960630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64" y="2569705"/>
            <a:ext cx="1267607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574" y="4089357"/>
            <a:ext cx="1172720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5477" y="1959719"/>
            <a:ext cx="1740483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590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C:\Users\&#1050;&#1086;&#1084;&#1087;&#1100;&#1102;&#1090;&#1077;&#1088;\Desktop\Downloads\pyotr-ilich-chajkovskij-marsh-cshelkunchik-orkestr-bolshogo-teatra-sssr-dir.-gennadij-rozhdestvenskij_(mp3.cc)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Users\&#1050;&#1086;&#1084;&#1087;&#1100;&#1102;&#1090;&#1077;&#1088;\Desktop\Downloads\752b8781d100ee.mp3" TargetMode="External"/><Relationship Id="rId1" Type="http://schemas.openxmlformats.org/officeDocument/2006/relationships/audio" Target="file:///C:\Users\&#1050;&#1086;&#1084;&#1087;&#1100;&#1102;&#1090;&#1077;&#1088;\Desktop\Downloads\&#1087;&#1105;&#1090;&#1088;-&#1080;&#1083;&#1100;&#1080;&#1095;-&#1095;&#1072;&#1081;&#1082;&#1086;&#1074;&#1089;&#1082;&#1080;&#1081;-&#1090;&#1072;&#1085;&#1077;&#1094;-&#1084;&#1072;&#1083;&#1077;&#1085;&#1100;&#1082;&#1080;&#1093;-&#1083;&#1077;&#1073;&#1077;&#1076;&#1077;&#1081;-&#1083;&#1077;&#1073;&#1077;&#1076;&#1080;&#1085;&#1086;&#1077;-&#1086;&#1079;&#1077;&#1088;.mp3" TargetMode="External"/><Relationship Id="rId6" Type="http://schemas.openxmlformats.org/officeDocument/2006/relationships/slideLayout" Target="../slideLayouts/slideLayout1.xml"/><Relationship Id="rId5" Type="http://schemas.openxmlformats.org/officeDocument/2006/relationships/audio" Target="file:///C:\Users\&#1050;&#1086;&#1084;&#1087;&#1100;&#1102;&#1090;&#1077;&#1088;\Desktop\Downloads\cf46e2f0d1d0a5a1a99be9227a61c5c9.mp3" TargetMode="External"/><Relationship Id="rId10" Type="http://schemas.openxmlformats.org/officeDocument/2006/relationships/image" Target="../media/image18.png"/><Relationship Id="rId4" Type="http://schemas.openxmlformats.org/officeDocument/2006/relationships/audio" Target="file:///C:\Users\&#1050;&#1086;&#1084;&#1087;&#1100;&#1102;&#1090;&#1077;&#1088;\Desktop\Downloads\3ff42e9cf211.mp3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858000" cy="1865689"/>
          </a:xfrm>
        </p:spPr>
        <p:txBody>
          <a:bodyPr/>
          <a:lstStyle/>
          <a:p>
            <a:r>
              <a:rPr lang="ru-RU" b="1" i="1" dirty="0" smtClean="0"/>
              <a:t>Как слушать музыку с ребёнком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8" y="4566542"/>
            <a:ext cx="6121181" cy="1655762"/>
          </a:xfrm>
        </p:spPr>
        <p:txBody>
          <a:bodyPr/>
          <a:lstStyle/>
          <a:p>
            <a:pPr algn="r"/>
            <a:r>
              <a:rPr lang="ru-RU" dirty="0" smtClean="0"/>
              <a:t>Автор: </a:t>
            </a:r>
            <a:r>
              <a:rPr lang="ru-RU" dirty="0" err="1" smtClean="0"/>
              <a:t>Прядко</a:t>
            </a:r>
            <a:r>
              <a:rPr lang="ru-RU" dirty="0" smtClean="0"/>
              <a:t> Ксения Викторовна</a:t>
            </a:r>
          </a:p>
          <a:p>
            <a:pPr algn="r"/>
            <a:r>
              <a:rPr lang="ru-RU" dirty="0" smtClean="0"/>
              <a:t>Музыкальный руководитель</a:t>
            </a:r>
          </a:p>
          <a:p>
            <a:pPr algn="r"/>
            <a:r>
              <a:rPr lang="ru-RU" dirty="0" smtClean="0"/>
              <a:t>МКДОУ Аннинский </a:t>
            </a:r>
            <a:r>
              <a:rPr lang="ru-RU" dirty="0" err="1" smtClean="0"/>
              <a:t>д\с</a:t>
            </a:r>
            <a:r>
              <a:rPr lang="ru-RU" dirty="0" smtClean="0"/>
              <a:t> «Росток» ОРВ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6858000" cy="953959"/>
          </a:xfrm>
        </p:spPr>
        <p:txBody>
          <a:bodyPr/>
          <a:lstStyle/>
          <a:p>
            <a:r>
              <a:rPr lang="ru-RU" b="1" dirty="0" smtClean="0"/>
              <a:t>Как долго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776864" cy="4665512"/>
          </a:xfrm>
        </p:spPr>
        <p:txBody>
          <a:bodyPr/>
          <a:lstStyle/>
          <a:p>
            <a:r>
              <a:rPr lang="ru-RU" sz="3600" dirty="0" smtClean="0"/>
              <a:t>Внимание ребенка 3—4 лет к непрерывно звучащей музыке устойчиво в течение 1—2,5 минут, а с небольшими перерывами между пьесами — в течение 5—7 минут. Слушание может быть более или менее продолжительным в зависимости от индивидуальных особенностей ребенка, его физического состояния.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858000" cy="1025967"/>
          </a:xfrm>
        </p:spPr>
        <p:txBody>
          <a:bodyPr/>
          <a:lstStyle/>
          <a:p>
            <a:r>
              <a:rPr lang="ru-RU" b="1" dirty="0" smtClean="0"/>
              <a:t>Как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8872" cy="4593504"/>
          </a:xfrm>
        </p:spPr>
        <p:txBody>
          <a:bodyPr/>
          <a:lstStyle/>
          <a:p>
            <a:r>
              <a:rPr lang="ru-RU" sz="3200" dirty="0" smtClean="0"/>
              <a:t>Заранее приготовьте магнитофон и кассету. Найдите на кассете пьесу, которую вы будете слушать. Определите силу звука. Музыка не должна звучать громко! Предупредите членов семьи, чтобы было тихо и чтобы в комнату во время звучания музыки не входили. Пригласите ребенка слушать музыку, можно позвать также и кого-то из членов семьи. И дети, и взрослые слушают музыку сидя.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858000" cy="1097975"/>
          </a:xfrm>
        </p:spPr>
        <p:txBody>
          <a:bodyPr/>
          <a:lstStyle/>
          <a:p>
            <a:r>
              <a:rPr lang="ru-RU" b="1" dirty="0" smtClean="0"/>
              <a:t>Когда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92888" cy="4521496"/>
          </a:xfrm>
        </p:spPr>
        <p:txBody>
          <a:bodyPr/>
          <a:lstStyle/>
          <a:p>
            <a:r>
              <a:rPr lang="ru-RU" sz="4000" dirty="0" smtClean="0"/>
              <a:t>Выберите удобное для ребенка и взрослого время в течение дня (когда ребенок не увлечен игрой, не возбужден приходом кого-либо в дом, хорошо себя чувствует). Лучше всего — после завтрака или дневного 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858000" cy="1073601"/>
          </a:xfrm>
        </p:spPr>
        <p:txBody>
          <a:bodyPr/>
          <a:lstStyle/>
          <a:p>
            <a:r>
              <a:rPr lang="ru-RU" dirty="0" smtClean="0"/>
              <a:t>Доверяйте ребенку!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560840" cy="4665512"/>
          </a:xfrm>
        </p:spPr>
        <p:txBody>
          <a:bodyPr/>
          <a:lstStyle/>
          <a:p>
            <a:r>
              <a:rPr lang="ru-RU" sz="3200" dirty="0" smtClean="0"/>
              <a:t>Он </a:t>
            </a:r>
            <a:r>
              <a:rPr lang="ru-RU" sz="3200" dirty="0" smtClean="0"/>
              <a:t>воспринимает классическую музыку по-своему. Не навязывайте малышам ваше толкование той или иной пьесы. Музыка — самый субъективный вид искусства. Ведь и мы, взрослые, воспринимаем одну и ту же пьесу по-разному. Давайте предоставим такое право и детям. Да, ребенок очень мал, но практика доказала: он СЛЫШИТ, СЛУШАЕТ и ХОЧЕТ СЛУШАТЬ!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858000" cy="2387600"/>
          </a:xfrm>
        </p:spPr>
        <p:txBody>
          <a:bodyPr/>
          <a:lstStyle/>
          <a:p>
            <a:r>
              <a:rPr lang="ru-RU" b="1" dirty="0" smtClean="0"/>
              <a:t>Музыкальные произведения для слушания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416824" cy="3297360"/>
          </a:xfrm>
        </p:spPr>
        <p:txBody>
          <a:bodyPr/>
          <a:lstStyle/>
          <a:p>
            <a:r>
              <a:rPr lang="ru-RU" dirty="0" smtClean="0"/>
              <a:t>П. </a:t>
            </a:r>
            <a:r>
              <a:rPr lang="ru-RU" dirty="0" smtClean="0"/>
              <a:t>Чайковский. </a:t>
            </a:r>
            <a:r>
              <a:rPr lang="ru-RU" dirty="0" smtClean="0"/>
              <a:t>Танец маленьких лебедей </a:t>
            </a:r>
            <a:endParaRPr lang="ru-RU" dirty="0" smtClean="0"/>
          </a:p>
          <a:p>
            <a:r>
              <a:rPr lang="ru-RU" dirty="0" smtClean="0"/>
              <a:t>Ж. Рамо. Курица (клавесин, исп. Г. </a:t>
            </a:r>
            <a:r>
              <a:rPr lang="ru-RU" dirty="0" err="1" smtClean="0"/>
              <a:t>Пишнер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П. Чайковский. Марш из балета «Щелкунчик» (оркестр, </a:t>
            </a:r>
            <a:r>
              <a:rPr lang="ru-RU" dirty="0" err="1" smtClean="0"/>
              <a:t>дир</a:t>
            </a:r>
            <a:r>
              <a:rPr lang="ru-RU" dirty="0" smtClean="0"/>
              <a:t>. Г. Рождественский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Д. Шостакович. Вальс-шутка (флейта и фортепиано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Г. Свиридов. Музыкальный момент. Весна (из Муз. иллюстраций к повести А. Пушкина «Метель») (фортепиано, исп. А. Бунин, оркестр, </a:t>
            </a:r>
            <a:r>
              <a:rPr lang="ru-RU" dirty="0" err="1" smtClean="0"/>
              <a:t>дир</a:t>
            </a:r>
            <a:r>
              <a:rPr lang="ru-RU" dirty="0" smtClean="0"/>
              <a:t>. В. Федосеев)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пётр-ильич-чайковский-танец-маленьких-лебедей-лебединое-оз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452320" y="2996952"/>
            <a:ext cx="304800" cy="304800"/>
          </a:xfrm>
          <a:prstGeom prst="rect">
            <a:avLst/>
          </a:prstGeom>
        </p:spPr>
      </p:pic>
      <p:pic>
        <p:nvPicPr>
          <p:cNvPr id="5" name="752b8781d100e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452320" y="3429000"/>
            <a:ext cx="304800" cy="304800"/>
          </a:xfrm>
          <a:prstGeom prst="rect">
            <a:avLst/>
          </a:prstGeom>
        </p:spPr>
      </p:pic>
      <p:pic>
        <p:nvPicPr>
          <p:cNvPr id="6" name="pyotr-ilich-chajkovskij-marsh-cshelkunchik-orkestr-bolshogo-teatra-sssr-dir.-gennadij-rozhdestvenskij_(mp3.cc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156176" y="4221088"/>
            <a:ext cx="304800" cy="304800"/>
          </a:xfrm>
          <a:prstGeom prst="rect">
            <a:avLst/>
          </a:prstGeom>
        </p:spPr>
      </p:pic>
      <p:pic>
        <p:nvPicPr>
          <p:cNvPr id="7" name="3ff42e9cf21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7956376" y="4653136"/>
            <a:ext cx="304800" cy="304800"/>
          </a:xfrm>
          <a:prstGeom prst="rect">
            <a:avLst/>
          </a:prstGeom>
        </p:spPr>
      </p:pic>
      <p:pic>
        <p:nvPicPr>
          <p:cNvPr id="8" name="cf46e2f0d1d0a5a1a99be9227a61c5c9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8172400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04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FF6AE2C-0855-4436-BAB0-964168DB80F7}" vid="{82FFDBF2-270A-4196-BBA2-1947BAF14E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332</Words>
  <Application>Microsoft Office PowerPoint</Application>
  <PresentationFormat>Экран (4:3)</PresentationFormat>
  <Paragraphs>18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Как слушать музыку с ребёнком</vt:lpstr>
      <vt:lpstr>Как долго?</vt:lpstr>
      <vt:lpstr>Как?</vt:lpstr>
      <vt:lpstr>Когда?</vt:lpstr>
      <vt:lpstr>Доверяйте ребенку! </vt:lpstr>
      <vt:lpstr>Музыкальные произведения для слушания дома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слушать музыку с ребёнком</dc:title>
  <dc:creator>Компьютер</dc:creator>
  <cp:lastModifiedBy>Компьютер</cp:lastModifiedBy>
  <cp:revision>6</cp:revision>
  <dcterms:created xsi:type="dcterms:W3CDTF">2016-12-08T20:34:27Z</dcterms:created>
  <dcterms:modified xsi:type="dcterms:W3CDTF">2016-12-09T08:54:28Z</dcterms:modified>
</cp:coreProperties>
</file>